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0"/>
  </p:notesMasterIdLst>
  <p:sldIdLst>
    <p:sldId id="256" r:id="rId2"/>
    <p:sldId id="260" r:id="rId3"/>
    <p:sldId id="257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64" r:id="rId13"/>
    <p:sldId id="271" r:id="rId14"/>
    <p:sldId id="273" r:id="rId15"/>
    <p:sldId id="272" r:id="rId16"/>
    <p:sldId id="276" r:id="rId17"/>
    <p:sldId id="277" r:id="rId18"/>
    <p:sldId id="270" r:id="rId19"/>
    <p:sldId id="275" r:id="rId20"/>
    <p:sldId id="278" r:id="rId21"/>
    <p:sldId id="279" r:id="rId22"/>
    <p:sldId id="282" r:id="rId23"/>
    <p:sldId id="274" r:id="rId24"/>
    <p:sldId id="280" r:id="rId25"/>
    <p:sldId id="281" r:id="rId26"/>
    <p:sldId id="283" r:id="rId27"/>
    <p:sldId id="285" r:id="rId28"/>
    <p:sldId id="28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 snapToGrid="0">
      <p:cViewPr varScale="1">
        <p:scale>
          <a:sx n="81" d="100"/>
          <a:sy n="81" d="100"/>
        </p:scale>
        <p:origin x="71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erto Alonso Fernández" userId="d5a31ff324b2678f" providerId="LiveId" clId="{FD9A35CA-0DC9-4604-9C1E-BD5573F6B0DD}"/>
    <pc:docChg chg="modSld">
      <pc:chgData name="Puerto Alonso Fernández" userId="d5a31ff324b2678f" providerId="LiveId" clId="{FD9A35CA-0DC9-4604-9C1E-BD5573F6B0DD}" dt="2025-08-24T18:14:17.636" v="67"/>
      <pc:docMkLst>
        <pc:docMk/>
      </pc:docMkLst>
      <pc:sldChg chg="modTransition">
        <pc:chgData name="Puerto Alonso Fernández" userId="d5a31ff324b2678f" providerId="LiveId" clId="{FD9A35CA-0DC9-4604-9C1E-BD5573F6B0DD}" dt="2025-08-24T18:14:17.636" v="67"/>
        <pc:sldMkLst>
          <pc:docMk/>
          <pc:sldMk cId="979003827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AFB1E-E055-4F17-96B9-CBA5D7FF22F2}" type="datetimeFigureOut">
              <a:rPr lang="es-ES" smtClean="0"/>
              <a:t>24/08/2025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DF7E2-9C5B-4902-9742-8BE823C64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890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DF7E2-9C5B-4902-9742-8BE823C6476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850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95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79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148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9463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54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0675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238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014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4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1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536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1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28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14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6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620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1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888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0CA4A0-004B-4F35-A0B5-376024B04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61" y="929640"/>
            <a:ext cx="5943600" cy="4328160"/>
          </a:xfrm>
        </p:spPr>
        <p:txBody>
          <a:bodyPr/>
          <a:lstStyle/>
          <a:p>
            <a:r>
              <a:rPr lang="es-ES" b="1" dirty="0"/>
              <a:t>Recreaciones de Teresa de Lisieux:</a:t>
            </a:r>
            <a:br>
              <a:rPr lang="es-ES" b="1" dirty="0"/>
            </a:br>
            <a:r>
              <a:rPr lang="es-ES" b="1" dirty="0"/>
              <a:t>Espíritu y contenido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C54F28F-B8D6-4CF9-ACD1-95824DE35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91" y="290671"/>
            <a:ext cx="4676110" cy="627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24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70B2C-91DC-42FF-BAFF-A045C4F17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595" y="2790334"/>
            <a:ext cx="5099901" cy="1084080"/>
          </a:xfrm>
        </p:spPr>
        <p:txBody>
          <a:bodyPr>
            <a:normAutofit fontScale="90000"/>
          </a:bodyPr>
          <a:lstStyle/>
          <a:p>
            <a:r>
              <a:rPr lang="es-ES" sz="6000" dirty="0"/>
              <a:t>1.8 humildad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39F7726-E8EC-44EC-8093-209DCBB5A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0"/>
            <a:ext cx="5543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6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70B2C-91DC-42FF-BAFF-A045C4F17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5368" y="1828800"/>
            <a:ext cx="4576406" cy="3190461"/>
          </a:xfrm>
        </p:spPr>
        <p:txBody>
          <a:bodyPr>
            <a:normAutofit/>
          </a:bodyPr>
          <a:lstStyle/>
          <a:p>
            <a:r>
              <a:rPr lang="es-ES" b="1" dirty="0"/>
              <a:t>2. Misterios de la fe: </a:t>
            </a:r>
            <a:br>
              <a:rPr lang="es-ES" b="1" dirty="0"/>
            </a:br>
            <a:r>
              <a:rPr lang="es-ES" b="1" dirty="0"/>
              <a:t>la fe entre bambalinas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8880765-DE9B-4877-9BBA-B35E9F713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571" y="2016944"/>
            <a:ext cx="2981225" cy="238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42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70B2C-91DC-42FF-BAFF-A045C4F17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3703" y="1489435"/>
            <a:ext cx="4901937" cy="2931735"/>
          </a:xfrm>
        </p:spPr>
        <p:txBody>
          <a:bodyPr>
            <a:normAutofit fontScale="90000"/>
          </a:bodyPr>
          <a:lstStyle/>
          <a:p>
            <a:r>
              <a:rPr lang="es-ES" dirty="0"/>
              <a:t>2.1 Redención por la humildad del verbo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346ACD0-215E-47B7-A128-298F46080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62" y="898696"/>
            <a:ext cx="2708635" cy="444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1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70B2C-91DC-42FF-BAFF-A045C4F17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877" y="2328420"/>
            <a:ext cx="5436124" cy="1602556"/>
          </a:xfrm>
        </p:spPr>
        <p:txBody>
          <a:bodyPr>
            <a:normAutofit fontScale="90000"/>
          </a:bodyPr>
          <a:lstStyle/>
          <a:p>
            <a:r>
              <a:rPr lang="es-ES" dirty="0"/>
              <a:t>2.2 Misterio de la encarnación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B0F329-1077-4261-8351-D7788488F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70B2C-91DC-42FF-BAFF-A045C4F17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551" y="2774735"/>
            <a:ext cx="5346373" cy="886119"/>
          </a:xfrm>
        </p:spPr>
        <p:txBody>
          <a:bodyPr>
            <a:normAutofit fontScale="90000"/>
          </a:bodyPr>
          <a:lstStyle/>
          <a:p>
            <a:r>
              <a:rPr lang="es-ES" dirty="0"/>
              <a:t>2.3 resurrección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354DE92-2624-42D5-AF3E-37B1401C9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167" y="1246137"/>
            <a:ext cx="5830282" cy="394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70B2C-91DC-42FF-BAFF-A045C4F17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8607" y="1168924"/>
            <a:ext cx="6424158" cy="1140643"/>
          </a:xfrm>
        </p:spPr>
        <p:txBody>
          <a:bodyPr>
            <a:noAutofit/>
          </a:bodyPr>
          <a:lstStyle/>
          <a:p>
            <a:r>
              <a:rPr lang="es-ES" sz="6600" dirty="0"/>
              <a:t>2.4 eucaristía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53FEED7-6EFF-41BC-AAAD-D1569F71F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555" y="3075397"/>
            <a:ext cx="6424158" cy="325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7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70B2C-91DC-42FF-BAFF-A045C4F17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554" y="2542881"/>
            <a:ext cx="5033912" cy="886119"/>
          </a:xfrm>
        </p:spPr>
        <p:txBody>
          <a:bodyPr>
            <a:normAutofit fontScale="90000"/>
          </a:bodyPr>
          <a:lstStyle/>
          <a:p>
            <a:r>
              <a:rPr lang="es-ES" dirty="0"/>
              <a:t>2.5 Sacerdocio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B7E930B-922D-425A-94B4-C7EE197BA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466" y="0"/>
            <a:ext cx="7017534" cy="502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8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70B2C-91DC-42FF-BAFF-A045C4F17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802" y="2869003"/>
            <a:ext cx="4041979" cy="882865"/>
          </a:xfrm>
        </p:spPr>
        <p:txBody>
          <a:bodyPr>
            <a:normAutofit fontScale="90000"/>
          </a:bodyPr>
          <a:lstStyle/>
          <a:p>
            <a:r>
              <a:rPr lang="es-ES" dirty="0"/>
              <a:t>2.6 La muerte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8D82D90-A69A-4909-B58E-DE2023D1E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220" y="-84841"/>
            <a:ext cx="5097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9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70B2C-91DC-42FF-BAFF-A045C4F17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1728" y="2069183"/>
            <a:ext cx="4901937" cy="1838226"/>
          </a:xfrm>
        </p:spPr>
        <p:txBody>
          <a:bodyPr>
            <a:normAutofit/>
          </a:bodyPr>
          <a:lstStyle/>
          <a:p>
            <a:r>
              <a:rPr lang="es-ES" dirty="0"/>
              <a:t>2.7 Comunión de los santos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5A84CDE-91BF-428C-8872-FA6D23458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68" y="1583703"/>
            <a:ext cx="4425646" cy="280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22773"/>
      </p:ext>
    </p:extLst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70B2C-91DC-42FF-BAFF-A045C4F17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3447" y="1743960"/>
            <a:ext cx="5118755" cy="2752626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3. Espiritualidad: del temor </a:t>
            </a:r>
            <a:br>
              <a:rPr lang="es-ES" b="1" dirty="0"/>
            </a:br>
            <a:r>
              <a:rPr lang="es-ES" b="1" dirty="0"/>
              <a:t>al amor</a:t>
            </a:r>
            <a:br>
              <a:rPr lang="es-ES" dirty="0"/>
            </a:b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844017-401F-4BA0-8DE7-1402B6093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64" y="727631"/>
            <a:ext cx="2889708" cy="516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4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0CA4A0-004B-4F35-A0B5-376024B04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106" y="1819374"/>
            <a:ext cx="6524345" cy="1510235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1. </a:t>
            </a:r>
            <a:r>
              <a:rPr lang="es-ES" sz="4400" b="1" dirty="0"/>
              <a:t>Reflejos de su vida: teresa autobiógrafa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4372F77-78AB-4C79-94F8-FB5D26F07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185" y="307549"/>
            <a:ext cx="42100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03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70B2C-91DC-42FF-BAFF-A045C4F17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012" y="2774735"/>
            <a:ext cx="5033912" cy="886119"/>
          </a:xfrm>
        </p:spPr>
        <p:txBody>
          <a:bodyPr>
            <a:normAutofit fontScale="90000"/>
          </a:bodyPr>
          <a:lstStyle/>
          <a:p>
            <a:r>
              <a:rPr lang="es-ES" dirty="0"/>
              <a:t>3.1 Dios es amor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DCB163F-960E-4189-AAD2-0D190AC87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395" y="832240"/>
            <a:ext cx="4788914" cy="489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7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70B2C-91DC-42FF-BAFF-A045C4F17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930" y="2234153"/>
            <a:ext cx="4949070" cy="1586957"/>
          </a:xfrm>
        </p:spPr>
        <p:txBody>
          <a:bodyPr>
            <a:normAutofit fontScale="90000"/>
          </a:bodyPr>
          <a:lstStyle/>
          <a:p>
            <a:r>
              <a:rPr lang="es-ES" dirty="0"/>
              <a:t>3.2 A dios no hay que temerle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3BCBB7C-D512-47D9-9AE5-C2287022E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758" y="802711"/>
            <a:ext cx="3925762" cy="511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1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70B2C-91DC-42FF-BAFF-A045C4F17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524" y="1913643"/>
            <a:ext cx="4685590" cy="2539064"/>
          </a:xfrm>
        </p:spPr>
        <p:txBody>
          <a:bodyPr>
            <a:normAutofit fontScale="90000"/>
          </a:bodyPr>
          <a:lstStyle/>
          <a:p>
            <a:r>
              <a:rPr lang="es-ES" dirty="0"/>
              <a:t>3.3 La mirada de </a:t>
            </a:r>
            <a:r>
              <a:rPr lang="es-ES" dirty="0" err="1"/>
              <a:t>jesús</a:t>
            </a:r>
            <a:r>
              <a:rPr lang="es-ES" dirty="0"/>
              <a:t> salva a todos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D06AF0-BC42-4B34-AED1-5310C7496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410" y="-103695"/>
            <a:ext cx="4685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82966"/>
      </p:ext>
    </p:extLst>
  </p:cSld>
  <p:clrMapOvr>
    <a:masterClrMapping/>
  </p:clrMapOvr>
  <p:transition spd="slow">
    <p:comb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70B2C-91DC-42FF-BAFF-A045C4F17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012" y="2111605"/>
            <a:ext cx="4053524" cy="1549250"/>
          </a:xfrm>
        </p:spPr>
        <p:txBody>
          <a:bodyPr>
            <a:normAutofit fontScale="90000"/>
          </a:bodyPr>
          <a:lstStyle/>
          <a:p>
            <a:r>
              <a:rPr lang="es-ES" dirty="0"/>
              <a:t>3.4 sagrada escritura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4667166-3941-4E6E-AE20-51A7C8701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652" y="1443198"/>
            <a:ext cx="6652967" cy="443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70B2C-91DC-42FF-BAFF-A045C4F17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890" y="1970202"/>
            <a:ext cx="4524866" cy="1800519"/>
          </a:xfrm>
        </p:spPr>
        <p:txBody>
          <a:bodyPr>
            <a:normAutofit/>
          </a:bodyPr>
          <a:lstStyle/>
          <a:p>
            <a:r>
              <a:rPr lang="es-ES" dirty="0"/>
              <a:t>3.5 perdón para todos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E5BCBAE-DD13-4219-B669-A4924CF45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0"/>
            <a:ext cx="66675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70B2C-91DC-42FF-BAFF-A045C4F17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097" y="2215299"/>
            <a:ext cx="4110087" cy="1445555"/>
          </a:xfrm>
        </p:spPr>
        <p:txBody>
          <a:bodyPr>
            <a:normAutofit fontScale="90000"/>
          </a:bodyPr>
          <a:lstStyle/>
          <a:p>
            <a:r>
              <a:rPr lang="es-ES" dirty="0"/>
              <a:t>3.6 justicia social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30E679-7452-4DBB-A0FF-82DE73442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5" y="1143000"/>
            <a:ext cx="76295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8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70B2C-91DC-42FF-BAFF-A045C4F17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0265" y="2671040"/>
            <a:ext cx="4091231" cy="886119"/>
          </a:xfrm>
        </p:spPr>
        <p:txBody>
          <a:bodyPr>
            <a:normAutofit/>
          </a:bodyPr>
          <a:lstStyle/>
          <a:p>
            <a:r>
              <a:rPr lang="es-ES" dirty="0"/>
              <a:t>3.7 alegría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FDB497-2226-47B7-85D0-42AAFDB28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46" y="385762"/>
            <a:ext cx="474345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98152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70B2C-91DC-42FF-BAFF-A045C4F17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012" y="2774735"/>
            <a:ext cx="5203594" cy="886119"/>
          </a:xfrm>
        </p:spPr>
        <p:txBody>
          <a:bodyPr>
            <a:normAutofit/>
          </a:bodyPr>
          <a:lstStyle/>
          <a:p>
            <a:r>
              <a:rPr lang="es-ES" dirty="0"/>
              <a:t>3.8 mariología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319407A-E262-418C-9406-690CDC82A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13" y="0"/>
            <a:ext cx="4637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77360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70B2C-91DC-42FF-BAFF-A045C4F17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290" y="1875934"/>
            <a:ext cx="4062951" cy="2284542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Conclusión: hermana y amiga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058F039-F2EA-43E0-9590-3C503A5C7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384" y="401818"/>
            <a:ext cx="39338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0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70B2C-91DC-42FF-BAFF-A045C4F17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4849" y="2300139"/>
            <a:ext cx="2960017" cy="2488677"/>
          </a:xfrm>
        </p:spPr>
        <p:txBody>
          <a:bodyPr>
            <a:normAutofit fontScale="90000"/>
          </a:bodyPr>
          <a:lstStyle/>
          <a:p>
            <a:r>
              <a:rPr lang="es-ES" dirty="0"/>
              <a:t>1.1 Amor a la familia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3AB9BAD-5D7D-47D2-BDFB-93474480B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88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4682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70B2C-91DC-42FF-BAFF-A045C4F17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288" y="1913643"/>
            <a:ext cx="3855563" cy="2545236"/>
          </a:xfrm>
        </p:spPr>
        <p:txBody>
          <a:bodyPr>
            <a:normAutofit fontScale="90000"/>
          </a:bodyPr>
          <a:lstStyle/>
          <a:p>
            <a:r>
              <a:rPr lang="es-ES" dirty="0"/>
              <a:t>1.2 Amor a Francia y patriotismo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C1751C6-62E5-4434-8D99-1776FD84E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001" y="803304"/>
            <a:ext cx="4257176" cy="499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3110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70B2C-91DC-42FF-BAFF-A045C4F17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5422" y="2620651"/>
            <a:ext cx="3855563" cy="933254"/>
          </a:xfrm>
        </p:spPr>
        <p:txBody>
          <a:bodyPr>
            <a:normAutofit fontScale="90000"/>
          </a:bodyPr>
          <a:lstStyle/>
          <a:p>
            <a:r>
              <a:rPr lang="es-ES" dirty="0"/>
              <a:t>1.3 Oración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ED52AD-51F4-464C-825A-CC9EAEBDC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835" y="0"/>
            <a:ext cx="4402318" cy="687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92692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70B2C-91DC-42FF-BAFF-A045C4F17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8606" y="1300900"/>
            <a:ext cx="4637988" cy="2828040"/>
          </a:xfrm>
        </p:spPr>
        <p:txBody>
          <a:bodyPr>
            <a:normAutofit/>
          </a:bodyPr>
          <a:lstStyle/>
          <a:p>
            <a:r>
              <a:rPr lang="es-ES" dirty="0"/>
              <a:t>1.4 Deseos de ser misionera y de martirio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C08365-A084-4559-9AA4-A7BF0F404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807" y="-29338"/>
            <a:ext cx="5062193" cy="688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5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70B2C-91DC-42FF-BAFF-A045C4F17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36" y="2450969"/>
            <a:ext cx="3855563" cy="167797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1.5 Caridad Fraterna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AA73DBB-7F41-4762-B2FA-2535F54E0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551" y="439525"/>
            <a:ext cx="77724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8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70B2C-91DC-42FF-BAFF-A045C4F17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694" y="3035431"/>
            <a:ext cx="4609706" cy="1093508"/>
          </a:xfrm>
        </p:spPr>
        <p:txBody>
          <a:bodyPr>
            <a:normAutofit fontScale="90000"/>
          </a:bodyPr>
          <a:lstStyle/>
          <a:p>
            <a:r>
              <a:rPr lang="es-ES" dirty="0"/>
              <a:t>1.6 vocación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D953E42-0FFF-432E-B16D-E7AE0C36D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723" y="537296"/>
            <a:ext cx="4033166" cy="578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70B2C-91DC-42FF-BAFF-A045C4F17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338" y="2356701"/>
            <a:ext cx="4242061" cy="1772238"/>
          </a:xfrm>
        </p:spPr>
        <p:txBody>
          <a:bodyPr>
            <a:normAutofit/>
          </a:bodyPr>
          <a:lstStyle/>
          <a:p>
            <a:r>
              <a:rPr lang="es-ES" dirty="0"/>
              <a:t>1.7 Valor de la mujer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43C19D-BB97-491E-A68A-7204FEC9D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72" y="-76391"/>
            <a:ext cx="4817097" cy="681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2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319</TotalTime>
  <Words>139</Words>
  <Application>Microsoft Office PowerPoint</Application>
  <PresentationFormat>Panorámica</PresentationFormat>
  <Paragraphs>29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Calibri</vt:lpstr>
      <vt:lpstr>Century Gothic</vt:lpstr>
      <vt:lpstr>Wingdings 3</vt:lpstr>
      <vt:lpstr>Sector</vt:lpstr>
      <vt:lpstr>Recreaciones de Teresa de Lisieux: Espíritu y contenido</vt:lpstr>
      <vt:lpstr>1. Reflejos de su vida: teresa autobiógrafa</vt:lpstr>
      <vt:lpstr>1.1 Amor a la familia</vt:lpstr>
      <vt:lpstr>1.2 Amor a Francia y patriotismo</vt:lpstr>
      <vt:lpstr>1.3 Oración</vt:lpstr>
      <vt:lpstr>1.4 Deseos de ser misionera y de martirio</vt:lpstr>
      <vt:lpstr>1.5 Caridad Fraterna</vt:lpstr>
      <vt:lpstr>1.6 vocación</vt:lpstr>
      <vt:lpstr>1.7 Valor de la mujer</vt:lpstr>
      <vt:lpstr>1.8 humildad</vt:lpstr>
      <vt:lpstr>2. Misterios de la fe:  la fe entre bambalinas</vt:lpstr>
      <vt:lpstr>2.1 Redención por la humildad del verbo</vt:lpstr>
      <vt:lpstr>2.2 Misterio de la encarnación</vt:lpstr>
      <vt:lpstr>2.3 resurrección</vt:lpstr>
      <vt:lpstr>2.4 eucaristía</vt:lpstr>
      <vt:lpstr>2.5 Sacerdocio</vt:lpstr>
      <vt:lpstr>2.6 La muerte</vt:lpstr>
      <vt:lpstr>2.7 Comunión de los santos </vt:lpstr>
      <vt:lpstr>3. Espiritualidad: del temor  al amor </vt:lpstr>
      <vt:lpstr>3.1 Dios es amor</vt:lpstr>
      <vt:lpstr>3.2 A dios no hay que temerle</vt:lpstr>
      <vt:lpstr>3.3 La mirada de jesús salva a todos</vt:lpstr>
      <vt:lpstr>3.4 sagrada escritura</vt:lpstr>
      <vt:lpstr>3.5 perdón para todos</vt:lpstr>
      <vt:lpstr>3.6 justicia social</vt:lpstr>
      <vt:lpstr>3.7 alegría</vt:lpstr>
      <vt:lpstr>3.8 mariología</vt:lpstr>
      <vt:lpstr>Conclusión: hermana y amiga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Recreaciones de Teresa de Lisieux Espíritu y contenido</dc:title>
  <dc:creator>Puerto Alonso Fernández</dc:creator>
  <cp:lastModifiedBy>Puerto Alonso Fernández</cp:lastModifiedBy>
  <cp:revision>12</cp:revision>
  <dcterms:created xsi:type="dcterms:W3CDTF">2025-04-26T09:25:17Z</dcterms:created>
  <dcterms:modified xsi:type="dcterms:W3CDTF">2025-08-24T18:16:11Z</dcterms:modified>
</cp:coreProperties>
</file>